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8" r:id="rId11"/>
    <p:sldId id="273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F432B-5E10-4108-A975-B0393F219C7E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ABCC-4597-4C43-B45F-0E7D3D54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ABCC-4597-4C43-B45F-0E7D3D546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4939-B310-4AB2-9414-6CD11B81B7C0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2003-8F99-47ED-9D35-86414890B0FB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0191-0630-4F93-8388-A328FEDFDA5E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5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7E3-AFAB-4959-B0DC-9A6FB4F11964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592A-E61E-4A5D-B8B4-CECE873BCA50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6CD-3EF1-43CA-BDDE-07856078F724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D9EC-8E3A-4F9F-99F0-A6909B78F81D}" type="datetime1">
              <a:rPr lang="en-US" smtClean="0"/>
              <a:t>2/16/2018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013B-BFC7-4FC3-895E-B07BBB688313}" type="datetime1">
              <a:rPr lang="en-US" smtClean="0"/>
              <a:t>2/16/2018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5F2A-80D6-4AA4-87C9-B2A00E33DB8F}" type="datetime1">
              <a:rPr lang="en-US" smtClean="0"/>
              <a:t>2/16/2018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0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4DB-72BD-4D0F-BE83-177C09A010FF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5823-FA48-45D5-A9DB-0A4B39004795}" type="datetime1">
              <a:rPr lang="en-US" smtClean="0"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2148-B494-458C-8E91-2180EE8C2066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7C24-7179-4648-9F8E-4A71C4B1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7C24-7179-4648-9F8E-4A71C4B1A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</Words>
  <Application>Microsoft Office PowerPoint</Application>
  <PresentationFormat>Широкоэкранный</PresentationFormat>
  <Paragraphs>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Bilim Atameken</dc:creator>
  <cp:lastModifiedBy>T.Moldakhmetov</cp:lastModifiedBy>
  <cp:revision>21</cp:revision>
  <dcterms:created xsi:type="dcterms:W3CDTF">2018-02-15T19:24:05Z</dcterms:created>
  <dcterms:modified xsi:type="dcterms:W3CDTF">2018-02-16T14:18:15Z</dcterms:modified>
</cp:coreProperties>
</file>